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35e30458ce467c" /><Relationship Type="http://schemas.openxmlformats.org/officeDocument/2006/relationships/extended-properties" Target="/docProps/app.xml" Id="R400fd18dfd454af3" /><Relationship Type="http://schemas.openxmlformats.org/officeDocument/2006/relationships/officeDocument" Target="/ppt/presentation.xml" Id="R68044601b01d45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30cf2ebf61403a"/>
  </p:sldMasterIdLst>
  <p:notesMasterIdLst>
    <p:notesMasterId xmlns:r="http://schemas.openxmlformats.org/officeDocument/2006/relationships" r:id="Rbcb44d3218424832"/>
  </p:notesMasterIdLst>
  <p:sldIdLst>
    <p:sldId xmlns:r="http://schemas.openxmlformats.org/officeDocument/2006/relationships" id="256" r:id="R9584e401e63e4c6e"/>
    <p:sldId xmlns:r="http://schemas.openxmlformats.org/officeDocument/2006/relationships" id="257" r:id="R6614141631174d1c"/>
    <p:sldId xmlns:r="http://schemas.openxmlformats.org/officeDocument/2006/relationships" id="258" r:id="R5b835444e3ee4e55"/>
    <p:sldId xmlns:r="http://schemas.openxmlformats.org/officeDocument/2006/relationships" id="259" r:id="Rdb20568324604089"/>
    <p:sldId xmlns:r="http://schemas.openxmlformats.org/officeDocument/2006/relationships" id="260" r:id="R8401ea0cd79c4edc"/>
    <p:sldId xmlns:r="http://schemas.openxmlformats.org/officeDocument/2006/relationships" id="261" r:id="R1704631bb3084ecb"/>
    <p:sldId xmlns:r="http://schemas.openxmlformats.org/officeDocument/2006/relationships" id="262" r:id="R739e5a981be949d9"/>
    <p:sldId xmlns:r="http://schemas.openxmlformats.org/officeDocument/2006/relationships" id="263" r:id="R0b3d4c6d1d7d4df3"/>
    <p:sldId xmlns:r="http://schemas.openxmlformats.org/officeDocument/2006/relationships" id="264" r:id="R3bee21d1706e4c03"/>
    <p:sldId xmlns:r="http://schemas.openxmlformats.org/officeDocument/2006/relationships" id="265" r:id="R8944a7e82c7a48cc"/>
    <p:sldId xmlns:r="http://schemas.openxmlformats.org/officeDocument/2006/relationships" id="266" r:id="R8f1cd5416d594770"/>
    <p:sldId xmlns:r="http://schemas.openxmlformats.org/officeDocument/2006/relationships" id="267" r:id="Rb42e6d572d3e41cb"/>
    <p:sldId xmlns:r="http://schemas.openxmlformats.org/officeDocument/2006/relationships" id="268" r:id="R44bee3eebd6046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34f5bb749b43a7" /><Relationship Type="http://schemas.openxmlformats.org/officeDocument/2006/relationships/slideMaster" Target="/ppt/slideMasters/slideMaster1.xml" Id="R3b30cf2ebf61403a" /><Relationship Type="http://schemas.openxmlformats.org/officeDocument/2006/relationships/notesMaster" Target="/ppt/notesMasters/notesMaster1.xml" Id="Rbcb44d3218424832" /><Relationship Type="http://schemas.openxmlformats.org/officeDocument/2006/relationships/presProps" Target="/ppt/presProps.xml" Id="R771299ab76864fb1" /><Relationship Type="http://schemas.openxmlformats.org/officeDocument/2006/relationships/tableStyles" Target="/ppt/tableStyles.xml" Id="Rfbc18afb5e02486b" /><Relationship Type="http://schemas.openxmlformats.org/officeDocument/2006/relationships/slide" Target="/ppt/slides/slide1.xml" Id="R9584e401e63e4c6e" /><Relationship Type="http://schemas.openxmlformats.org/officeDocument/2006/relationships/slide" Target="/ppt/slides/slide2.xml" Id="R6614141631174d1c" /><Relationship Type="http://schemas.openxmlformats.org/officeDocument/2006/relationships/slide" Target="/ppt/slides/slide3.xml" Id="R5b835444e3ee4e55" /><Relationship Type="http://schemas.openxmlformats.org/officeDocument/2006/relationships/slide" Target="/ppt/slides/slide4.xml" Id="Rdb20568324604089" /><Relationship Type="http://schemas.openxmlformats.org/officeDocument/2006/relationships/slide" Target="/ppt/slides/slide5.xml" Id="R8401ea0cd79c4edc" /><Relationship Type="http://schemas.openxmlformats.org/officeDocument/2006/relationships/slide" Target="/ppt/slides/slide6.xml" Id="R1704631bb3084ecb" /><Relationship Type="http://schemas.openxmlformats.org/officeDocument/2006/relationships/slide" Target="/ppt/slides/slide7.xml" Id="R739e5a981be949d9" /><Relationship Type="http://schemas.openxmlformats.org/officeDocument/2006/relationships/slide" Target="/ppt/slides/slide8.xml" Id="R0b3d4c6d1d7d4df3" /><Relationship Type="http://schemas.openxmlformats.org/officeDocument/2006/relationships/slide" Target="/ppt/slides/slide9.xml" Id="R3bee21d1706e4c03" /><Relationship Type="http://schemas.openxmlformats.org/officeDocument/2006/relationships/slide" Target="/ppt/slides/slide10.xml" Id="R8944a7e82c7a48cc" /><Relationship Type="http://schemas.openxmlformats.org/officeDocument/2006/relationships/slide" Target="/ppt/slides/slide11.xml" Id="R8f1cd5416d594770" /><Relationship Type="http://schemas.openxmlformats.org/officeDocument/2006/relationships/slide" Target="/ppt/slides/slide12.xml" Id="Rb42e6d572d3e41cb" /><Relationship Type="http://schemas.openxmlformats.org/officeDocument/2006/relationships/slide" Target="/ppt/slides/slide13.xml" Id="R44bee3eebd6046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4db42fd51e4d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06f12e5aa546e3" /><Relationship Type="http://schemas.openxmlformats.org/officeDocument/2006/relationships/notesMaster" Target="/ppt/notesMasters/notesMaster1.xml" Id="R8c6770a3cd9848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1617d437d140b1" /><Relationship Type="http://schemas.openxmlformats.org/officeDocument/2006/relationships/notesMaster" Target="/ppt/notesMasters/notesMaster1.xml" Id="R69298ecfd56644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0698cf2ba04842" /><Relationship Type="http://schemas.openxmlformats.org/officeDocument/2006/relationships/notesMaster" Target="/ppt/notesMasters/notesMaster1.xml" Id="Rf162d80c52fc4d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a51fe334814b0a" /><Relationship Type="http://schemas.openxmlformats.org/officeDocument/2006/relationships/notesMaster" Target="/ppt/notesMasters/notesMaster1.xml" Id="R77369eb87b4a44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221f93698c4b4f" /><Relationship Type="http://schemas.openxmlformats.org/officeDocument/2006/relationships/notesMaster" Target="/ppt/notesMasters/notesMaster1.xml" Id="Rc237b906007447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bd8da428bd4d9d" /><Relationship Type="http://schemas.openxmlformats.org/officeDocument/2006/relationships/notesMaster" Target="/ppt/notesMasters/notesMaster1.xml" Id="Rdfc789115b0946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a853aba37f4edb" /><Relationship Type="http://schemas.openxmlformats.org/officeDocument/2006/relationships/notesMaster" Target="/ppt/notesMasters/notesMaster1.xml" Id="R0a14b8353e7c44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559a1add124a38" /><Relationship Type="http://schemas.openxmlformats.org/officeDocument/2006/relationships/notesMaster" Target="/ppt/notesMasters/notesMaster1.xml" Id="R1d761e2e1ca94e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953ff019c64254" /><Relationship Type="http://schemas.openxmlformats.org/officeDocument/2006/relationships/notesMaster" Target="/ppt/notesMasters/notesMaster1.xml" Id="R6d15da24681e40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6b34762ab54324" /><Relationship Type="http://schemas.openxmlformats.org/officeDocument/2006/relationships/notesMaster" Target="/ppt/notesMasters/notesMaster1.xml" Id="Re2d4c1ceb15245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fdfe166e064912" /><Relationship Type="http://schemas.openxmlformats.org/officeDocument/2006/relationships/notesMaster" Target="/ppt/notesMasters/notesMaster1.xml" Id="R363da8f63cc645a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24c8238baf4ebc" /><Relationship Type="http://schemas.openxmlformats.org/officeDocument/2006/relationships/notesMaster" Target="/ppt/notesMasters/notesMaster1.xml" Id="R12c03a9a6b044fb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4d3296f82c4a30" /><Relationship Type="http://schemas.openxmlformats.org/officeDocument/2006/relationships/notesMaster" Target="/ppt/notesMasters/notesMaster1.xml" Id="R68f4f9e1e56a4de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e2e7fde84049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7a35c8f1154c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0b2eee911e4a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3b8cc23c3d46b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7cae0d30cb407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668558701c4b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1C694F-EC49-4276-AF1D-73D8DD8257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8060195-02B7-47BF-A490-9EE6E98D91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2A97EEB-8534-4DD6-96BD-02C2390C8B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9611B3-5780-4FC3-B491-598B9C4058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EA3245-93DF-4515-96BA-5943E2CD8F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97B875B-2D91-4E9B-8A4F-8F0CB7AD55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FECF50-FDFB-4C58-AEEE-D98AD68911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20742B4-9C09-45B9-A58D-C37EB7C8F8B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A7BCD3-9226-4556-93D1-BF5696EF62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3BF3BC6-137C-4BAA-B71C-983C3F0632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2eb3047914424d" /><Relationship Type="http://schemas.openxmlformats.org/officeDocument/2006/relationships/slideLayout" Target="/ppt/slideLayouts/slideLayout1.xml" Id="Rd4d9a13d34394d40" /><Relationship Type="http://schemas.openxmlformats.org/officeDocument/2006/relationships/slideLayout" Target="/ppt/slideLayouts/slideLayout2.xml" Id="R5db0b7866ebb41ec" /><Relationship Type="http://schemas.openxmlformats.org/officeDocument/2006/relationships/slideLayout" Target="/ppt/slideLayouts/slideLayout3.xml" Id="R6491f5e8cef44b07" /><Relationship Type="http://schemas.openxmlformats.org/officeDocument/2006/relationships/slideLayout" Target="/ppt/slideLayouts/slideLayout4.xml" Id="Raacea02a316d40d0" /><Relationship Type="http://schemas.openxmlformats.org/officeDocument/2006/relationships/slideLayout" Target="/ppt/slideLayouts/slideLayout5.xml" Id="R27a3803960c74b0a" /><Relationship Type="http://schemas.openxmlformats.org/officeDocument/2006/relationships/slideLayout" Target="/ppt/slideLayouts/slideLayout6.xml" Id="R087d6ecf66c14f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d9a13d34394d40"/>
    <p:sldLayoutId xmlns:r="http://schemas.openxmlformats.org/officeDocument/2006/relationships" id="2147483650" r:id="R5db0b7866ebb41ec"/>
    <p:sldLayoutId xmlns:r="http://schemas.openxmlformats.org/officeDocument/2006/relationships" id="2147483651" r:id="R6491f5e8cef44b07"/>
    <p:sldLayoutId xmlns:r="http://schemas.openxmlformats.org/officeDocument/2006/relationships" id="2147483652" r:id="Raacea02a316d40d0"/>
    <p:sldLayoutId xmlns:r="http://schemas.openxmlformats.org/officeDocument/2006/relationships" id="2147483653" r:id="R27a3803960c74b0a"/>
    <p:sldLayoutId xmlns:r="http://schemas.openxmlformats.org/officeDocument/2006/relationships" id="2147483654" r:id="R087d6ecf66c14f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342918fa714a2d" /><Relationship Type="http://schemas.openxmlformats.org/officeDocument/2006/relationships/notesSlide" Target="/ppt/notesSlides/notesSlide1.xml" Id="R21e841df8c5f4d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4e5b36170541e5" /><Relationship Type="http://schemas.openxmlformats.org/officeDocument/2006/relationships/notesSlide" Target="/ppt/notesSlides/notesSlide2.xml" Id="R7b6c84cafe424a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172dbd00344eaf" /><Relationship Type="http://schemas.openxmlformats.org/officeDocument/2006/relationships/notesSlide" Target="/ppt/notesSlides/notesSlide3.xml" Id="R9f4d06f2676b44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fb880e3efa4ac2" /><Relationship Type="http://schemas.openxmlformats.org/officeDocument/2006/relationships/notesSlide" Target="/ppt/notesSlides/notesSlide4.xml" Id="Rebd7a66c0e2646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32d2b943af4a5e" /><Relationship Type="http://schemas.openxmlformats.org/officeDocument/2006/relationships/notesSlide" Target="/ppt/notesSlides/notesSlide5.xml" Id="Rbe34485334a84d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9ced79a6c747ab" /><Relationship Type="http://schemas.openxmlformats.org/officeDocument/2006/relationships/notesSlide" Target="/ppt/notesSlides/notesSlide6.xml" Id="Rc041cd96d7be40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03d053493c4647" /><Relationship Type="http://schemas.openxmlformats.org/officeDocument/2006/relationships/notesSlide" Target="/ppt/notesSlides/notesSlide7.xml" Id="Ra37e8fd6826f4e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cfb1b1784a4ee6" /><Relationship Type="http://schemas.openxmlformats.org/officeDocument/2006/relationships/notesSlide" Target="/ppt/notesSlides/notesSlide8.xml" Id="R9f63818ba4af45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d9c92de234fee" /><Relationship Type="http://schemas.openxmlformats.org/officeDocument/2006/relationships/notesSlide" Target="/ppt/notesSlides/notesSlide9.xml" Id="Raec638b78fd944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2406cd3504413c" /><Relationship Type="http://schemas.openxmlformats.org/officeDocument/2006/relationships/notesSlide" Target="/ppt/notesSlides/notesSlide10.xml" Id="Rabb6688008084b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b0e0ad400b4fba" /><Relationship Type="http://schemas.openxmlformats.org/officeDocument/2006/relationships/notesSlide" Target="/ppt/notesSlides/notesSlide11.xml" Id="R7e2cbac08abd45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2d8a7ca92a4f38" /><Relationship Type="http://schemas.openxmlformats.org/officeDocument/2006/relationships/notesSlide" Target="/ppt/notesSlides/notesSlide12.xml" Id="Rf236a6ec04824a6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4704a2824b4621" /><Relationship Type="http://schemas.openxmlformats.org/officeDocument/2006/relationships/notesSlide" Target="/ppt/notesSlides/notesSlide13.xml" Id="R9775f98c2d934f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CBD811-AAE0-48E2-A120-C5A244BE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0880B-4C20-4E44-89C7-A02C76DD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KEŞİF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99C3F-0645-4380-BBDF-CDCC82B7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Sayıların Atomları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53AE8-328C-4E2A-82E6-4615E2656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12 pul ile 13 pulun arasında nasıl bir fark var?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EA705-C4F7-4668-B000-01241C2B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BA628-4E1F-412C-BAA1-BFAF23B42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B0CA71-4636-45AD-A357-5855CD26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B77C6-5C2E-466D-BC62-43B5A570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48000"/>
            <a:ext cx="47625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A1C98-C47F-4B2F-85E2-51962A95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3257550"/>
            <a:ext cx="4343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12 pul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2D8EF-417C-4FF8-9F1A-61579910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048125"/>
            <a:ext cx="4343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Başka kaç eşit sıralı dikdörtgen kurabilirsin?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BF3EC5-7F1D-4AF0-BC0D-A2463503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048000"/>
            <a:ext cx="47625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2A83C-03B2-4C60-9C10-6E49B4E5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257550"/>
            <a:ext cx="4343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13 pul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D3A6C-BB96-4601-9899-EDA47299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048125"/>
            <a:ext cx="4343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Başka kaç eşit sıralı dikdörtgen kurabilirsin?</a:t>
            </a:r>
          </a:p>
        </p:txBody>
      </p:sp>
    </p:spTree>
    <p:extLst>
      <p:ext uri="{BB962C8B-B14F-4D97-AF65-F5344CB8AC3E}">
        <p14:creationId xmlns:p14="http://schemas.microsoft.com/office/powerpoint/2010/main" val="5642178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5DC50E-C404-47FF-AEEC-5FC2A0BB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B7585-3DB6-4705-9EF6-E55D80B8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43F27-7369-4995-908F-B71B61C6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12 pul: farklı düzenler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5C46EB-C836-44CB-A538-A9E5A635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Döndürülmüş dikdörtgenleri aynı düzen say.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59F87-7E8B-4BF9-922A-BD915F4C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DFE483-99E7-45F3-A8E3-B57DADE3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F67D0-433E-45DB-8512-7533D774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B7211D-BBBB-47EE-ABEF-869821FB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323850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35DFC-FB5F-4D7F-8830-5C5994E8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670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 × 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E0515-6A66-4604-95C8-CB316D27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57625"/>
            <a:ext cx="2819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Tek uzun sıra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9D5DF-0401-46C4-8217-ABE81388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57500"/>
            <a:ext cx="323850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55857C-C660-4283-AFE1-88527190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0670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2 × 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2085F1-EC85-4F14-94EC-3C54238B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857625"/>
            <a:ext cx="2819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İki sıra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2CE53D-2A05-4753-95CC-95C9CF4E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57500"/>
            <a:ext cx="323850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266B21-D223-4762-9CB0-34582635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0670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3 × 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AFFF78-B9E5-4E9D-B638-BF1B403D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57625"/>
            <a:ext cx="2819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Üç sıra</a:t>
            </a:r>
          </a:p>
        </p:txBody>
      </p:sp>
    </p:spTree>
    <p:extLst>
      <p:ext uri="{BB962C8B-B14F-4D97-AF65-F5344CB8AC3E}">
        <p14:creationId xmlns:p14="http://schemas.microsoft.com/office/powerpoint/2010/main" val="9767527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6B1963-93C1-4940-A0ED-64A01047A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610ED-E49D-4B19-9DFB-43A19F1A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42F3E-C7C0-496D-8A7F-4C6B9FFE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13 pul: yeni bir düzen var mı?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34569-D442-474B-97CE-58DDFC6B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Eşit sıralı ve hiç artan bırakmayan bir dikdörtgen ara.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A2DBE0-AC47-4B0F-B148-14059DBC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76C2F-A3CF-4041-8240-BF68CDFC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58B8C-A5D3-4B54-8506-B9683570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3D8EB-C3C2-4CC9-BC3A-E9C8666D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90E50-5930-4BE9-9B02-2F12AEE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B3A01-BB6B-4781-8845-5346037C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C636F-A90D-47D6-8155-976B533A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98D23F-3EF4-400A-9D09-0694EBE1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99F55-D405-4B8D-9700-4977B1B4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0D286B-DAC1-4682-870D-7FE764E6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8AD682-1E0D-4A82-96B7-F253D350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3895B4-E237-405B-9E5A-B1665318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4AA9E-7FA0-40D0-914D-CAFB22BA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61ECF3-3BF8-4DE2-9910-AD67ABE3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A1C7E6-58D1-4678-81A9-F600C2F9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8EF07-AF20-479A-9628-5CBE8785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048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6F1CD6-5758-4A37-A9D8-B83FCC68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14750"/>
            <a:ext cx="342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7D78"/>
                </a:solidFill>
              </a:defRPr>
            </a:defPPr>
            <a:lvl1pPr>
              <a:defRPr sz="3150" b="1">
                <a:solidFill>
                  <a:srgbClr val="147D78"/>
                </a:solidFill>
              </a:defRPr>
            </a:lvl1pPr>
            <a:lvl2pPr>
              <a:defRPr sz="3150" b="1">
                <a:solidFill>
                  <a:srgbClr val="147D78"/>
                </a:solidFill>
              </a:defRPr>
            </a:lvl2pPr>
            <a:lvl3pPr>
              <a:defRPr sz="3150" b="1">
                <a:solidFill>
                  <a:srgbClr val="147D78"/>
                </a:solidFill>
              </a:defRPr>
            </a:lvl3pPr>
            <a:lvl4pPr>
              <a:defRPr sz="3150" b="1">
                <a:solidFill>
                  <a:srgbClr val="147D78"/>
                </a:solidFill>
              </a:defRPr>
            </a:lvl4pPr>
            <a:lvl5pPr>
              <a:defRPr sz="3150" b="1">
                <a:solidFill>
                  <a:srgbClr val="147D78"/>
                </a:solidFill>
              </a:defRPr>
            </a:lvl5pPr>
            <a:lvl6pPr>
              <a:defRPr sz="3150" b="1">
                <a:solidFill>
                  <a:srgbClr val="147D78"/>
                </a:solidFill>
              </a:defRPr>
            </a:lvl6pPr>
            <a:lvl7pPr>
              <a:defRPr sz="3150" b="1">
                <a:solidFill>
                  <a:srgbClr val="147D78"/>
                </a:solidFill>
              </a:defRPr>
            </a:lvl7pPr>
            <a:lvl8pPr>
              <a:defRPr sz="3150" b="1">
                <a:solidFill>
                  <a:srgbClr val="147D78"/>
                </a:solidFill>
              </a:defRPr>
            </a:lvl8pPr>
            <a:lvl9pPr>
              <a:defRPr sz="31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7D78"/>
                </a:solidFill>
              </a:defRPr>
            </a:pPr>
            <a:r>
              <a:rPr sz="3150" b="1">
                <a:solidFill>
                  <a:srgbClr val="147D78"/>
                </a:solidFill>
              </a:rPr>
              <a:t>1 × 13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7A4FE-98A5-4FBC-AA46-ACBE30E8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857500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92A37"/>
                </a:solidFill>
              </a:defRPr>
            </a:defPPr>
            <a:lvl1pPr>
              <a:defRPr sz="2625" b="1">
                <a:solidFill>
                  <a:srgbClr val="192A37"/>
                </a:solidFill>
              </a:defRPr>
            </a:lvl1pPr>
            <a:lvl2pPr>
              <a:defRPr sz="2625" b="1">
                <a:solidFill>
                  <a:srgbClr val="192A37"/>
                </a:solidFill>
              </a:defRPr>
            </a:lvl2pPr>
            <a:lvl3pPr>
              <a:defRPr sz="2625" b="1">
                <a:solidFill>
                  <a:srgbClr val="192A37"/>
                </a:solidFill>
              </a:defRPr>
            </a:lvl3pPr>
            <a:lvl4pPr>
              <a:defRPr sz="2625" b="1">
                <a:solidFill>
                  <a:srgbClr val="192A37"/>
                </a:solidFill>
              </a:defRPr>
            </a:lvl4pPr>
            <a:lvl5pPr>
              <a:defRPr sz="2625" b="1">
                <a:solidFill>
                  <a:srgbClr val="192A37"/>
                </a:solidFill>
              </a:defRPr>
            </a:lvl5pPr>
            <a:lvl6pPr>
              <a:defRPr sz="2625" b="1">
                <a:solidFill>
                  <a:srgbClr val="192A37"/>
                </a:solidFill>
              </a:defRPr>
            </a:lvl6pPr>
            <a:lvl7pPr>
              <a:defRPr sz="2625" b="1">
                <a:solidFill>
                  <a:srgbClr val="192A37"/>
                </a:solidFill>
              </a:defRPr>
            </a:lvl7pPr>
            <a:lvl8pPr>
              <a:defRPr sz="2625" b="1">
                <a:solidFill>
                  <a:srgbClr val="192A37"/>
                </a:solidFill>
              </a:defRPr>
            </a:lvl8pPr>
            <a:lvl9pPr>
              <a:defRPr sz="2625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192A37"/>
                </a:solidFill>
              </a:defRPr>
            </a:pPr>
            <a:r>
              <a:rPr sz="2625" b="1">
                <a:solidFill>
                  <a:srgbClr val="192A37"/>
                </a:solidFill>
              </a:rPr>
              <a:t>Başka bir çift bulabilir misin?</a:t>
            </a:r>
          </a:p>
          <a:p xmlns:a="http://schemas.openxmlformats.org/drawingml/2006/main">
            <a:pPr>
              <a:defRPr sz="2625" b="1">
                <a:solidFill>
                  <a:srgbClr val="192A37"/>
                </a:solidFill>
              </a:defRPr>
            </a:pPr>
            <a:r>
              <a:rPr sz="2625" b="1">
                <a:solidFill>
                  <a:srgbClr val="192A37"/>
                </a:solidFill>
              </a:rPr>
              <a:t>Bulamadıysan neden?</a:t>
            </a:r>
          </a:p>
        </p:txBody>
      </p:sp>
    </p:spTree>
    <p:extLst>
      <p:ext uri="{BB962C8B-B14F-4D97-AF65-F5344CB8AC3E}">
        <p14:creationId xmlns:p14="http://schemas.microsoft.com/office/powerpoint/2010/main" val="5680380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68E1A-5938-4DC7-A032-DA343F11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491A0-F803-4ABA-862B-67409494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5F1BD1-BF01-429C-ABFF-2DB66B6B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Çarpanları karşılaştır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F7C2C-430D-4BFD-833A-6DFD7826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Dikdörtgenin kenarları sayının çarpanlarıdır.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75A5E-AFDA-4D23-BC7E-43D57E74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B9A3E-4192-44BC-AC49-0833A24D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E21D7-C285-4853-B1DB-59C06730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31232-9407-4F79-ADA1-D1D1B7A8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4572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32C7D-92FA-4DC5-AA9F-3FB41D65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067050"/>
            <a:ext cx="415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5ECA0E-BE26-4D02-A646-DCCDD36B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57625"/>
            <a:ext cx="41529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1, 2, 3, 4, 6, 12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9DC23-8E2D-4487-B898-7D2A31CD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57500"/>
            <a:ext cx="45720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5D7C6-4A7B-4414-813E-06EED261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067050"/>
            <a:ext cx="4152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4C5E1-2029-485B-A21D-D1A8FBDC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857625"/>
            <a:ext cx="41529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1, 13</a:t>
            </a:r>
          </a:p>
        </p:txBody>
      </p:sp>
    </p:spTree>
    <p:extLst>
      <p:ext uri="{BB962C8B-B14F-4D97-AF65-F5344CB8AC3E}">
        <p14:creationId xmlns:p14="http://schemas.microsoft.com/office/powerpoint/2010/main" val="16067741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23B38-576E-42D4-B35F-43380893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4791F-0465-441E-B365-ECBD6D3E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FC5B01-D585-409A-AB1E-D99152CC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Asal mı, bileşik mi?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2E434-A30A-4440-BF60-04ECA997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Önce modeli gör, sonra adını koy.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A9453-5348-46C8-A0DB-A20AC002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26E2E7-C739-4552-AF23-1EA5B1E2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31AEE-0845-4383-91ED-57B94EC9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9140E-C878-48A2-956D-D05FA541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504825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AEDA6F-7458-4509-9D18-A09C4923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67050"/>
            <a:ext cx="46291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ASAL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EB0EA-0AD1-4ABA-A327-E996461A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57625"/>
            <a:ext cx="46291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1’den büyük; tam iki farklı pozitif çarpan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921521-C60B-415A-ACE6-7335BC8B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57500"/>
            <a:ext cx="504825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7EF97-280C-422A-BCEF-78C821C8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67050"/>
            <a:ext cx="46291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BİLEŞİK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AC563-6D7A-4C3A-A0F5-2ACBD5DF9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57625"/>
            <a:ext cx="46291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1’den büyük; 1 ve kendisi dışında da çarpan</a:t>
            </a:r>
          </a:p>
        </p:txBody>
      </p:sp>
    </p:spTree>
    <p:extLst>
      <p:ext uri="{BB962C8B-B14F-4D97-AF65-F5344CB8AC3E}">
        <p14:creationId xmlns:p14="http://schemas.microsoft.com/office/powerpoint/2010/main" val="3941380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C3C28C-E773-4E8E-9E23-18C86B6A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96AF6-D7FA-4BB8-818F-9A3C184A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F6E7C-F7D2-4558-9CBF-66F848CA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0, 1 ve 2: özel durumlar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9E1CD-1FEB-46E7-8D22-B654C7D85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Her sayı asal veya bileşik olmak zorunda mı?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A9031-059F-4DF6-A4EF-8C16A6FC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6ECFE-5B68-40A8-BD45-89CE076A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453A0-7843-4075-A329-50E11FE6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62AE6-3FAF-4DB6-84B5-7B20EC1E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00375"/>
            <a:ext cx="31908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AF701-3F62-439D-8AA7-37F18441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09925"/>
            <a:ext cx="27717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BF6F2D-B0FB-47B3-BBFE-93403D1B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000500"/>
            <a:ext cx="2771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İkisinden de değil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760F0-742E-4A61-9D3C-343D8172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00375"/>
            <a:ext cx="31908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C5867F-FB60-4DEC-A690-25A6370A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09925"/>
            <a:ext cx="27717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FF0540-3FB2-44D5-8446-39DA78FC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000500"/>
            <a:ext cx="2771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İkisinden de değil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0001AB-E95A-49E5-8500-20FDAC92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00375"/>
            <a:ext cx="3190875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84C8B4-7A38-41DF-AF76-76E3A6941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209925"/>
            <a:ext cx="27717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C04833-A28A-4B58-ABCA-695F81AB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000500"/>
            <a:ext cx="2771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Çift olan tek asal sayı</a:t>
            </a:r>
          </a:p>
        </p:txBody>
      </p:sp>
    </p:spTree>
    <p:extLst>
      <p:ext uri="{BB962C8B-B14F-4D97-AF65-F5344CB8AC3E}">
        <p14:creationId xmlns:p14="http://schemas.microsoft.com/office/powerpoint/2010/main" val="5384135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81830F-E004-4465-8E23-85E826A5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A6CFA-2A25-4C1C-B50D-FBC9AE11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59FBF-47C1-46A8-92D9-B730A2D3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Her tek sayı asal mıdır?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B3338-D260-4F36-8D82-62D44391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9 pul ile başka bir dikdörtgen kur.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56DB6-AA08-493D-B7FD-70B135F4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9C2E2-257F-4442-91A4-2FF273FBD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0DA80-E7EF-44A0-88A8-D20F7626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0F1C0-5091-4B9B-81B6-83883476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8575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AFF17-D7B1-4C68-B53D-CEF6506D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8575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B9AB8C-9F2E-4C3D-999D-DD85BBCE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8575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434A57-8A5D-4F6F-A8B4-79A288EC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194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BA698-D38A-4D64-86FF-20C383CD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2194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65D473-A34F-45D8-8C31-58CB6D59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2194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8EDD66-A512-4CB6-ACBF-AC282992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1D830B-6779-4D57-8704-0BBC1730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6CA31-3267-47C4-9198-28D53668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A539EF-B452-4A08-9A3E-73E7FDD8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028950"/>
            <a:ext cx="581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47D78"/>
                </a:solidFill>
              </a:defRPr>
            </a:defPPr>
            <a:lvl1pPr>
              <a:defRPr sz="3750" b="1">
                <a:solidFill>
                  <a:srgbClr val="147D78"/>
                </a:solidFill>
              </a:defRPr>
            </a:lvl1pPr>
            <a:lvl2pPr>
              <a:defRPr sz="3750" b="1">
                <a:solidFill>
                  <a:srgbClr val="147D78"/>
                </a:solidFill>
              </a:defRPr>
            </a:lvl2pPr>
            <a:lvl3pPr>
              <a:defRPr sz="3750" b="1">
                <a:solidFill>
                  <a:srgbClr val="147D78"/>
                </a:solidFill>
              </a:defRPr>
            </a:lvl3pPr>
            <a:lvl4pPr>
              <a:defRPr sz="3750" b="1">
                <a:solidFill>
                  <a:srgbClr val="147D78"/>
                </a:solidFill>
              </a:defRPr>
            </a:lvl4pPr>
            <a:lvl5pPr>
              <a:defRPr sz="3750" b="1">
                <a:solidFill>
                  <a:srgbClr val="147D78"/>
                </a:solidFill>
              </a:defRPr>
            </a:lvl5pPr>
            <a:lvl6pPr>
              <a:defRPr sz="3750" b="1">
                <a:solidFill>
                  <a:srgbClr val="147D78"/>
                </a:solidFill>
              </a:defRPr>
            </a:lvl6pPr>
            <a:lvl7pPr>
              <a:defRPr sz="3750" b="1">
                <a:solidFill>
                  <a:srgbClr val="147D78"/>
                </a:solidFill>
              </a:defRPr>
            </a:lvl7pPr>
            <a:lvl8pPr>
              <a:defRPr sz="3750" b="1">
                <a:solidFill>
                  <a:srgbClr val="147D78"/>
                </a:solidFill>
              </a:defRPr>
            </a:lvl8pPr>
            <a:lvl9pPr>
              <a:defRPr sz="37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47D78"/>
                </a:solidFill>
              </a:defRPr>
            </a:pPr>
            <a:r>
              <a:rPr sz="3750" b="1">
                <a:solidFill>
                  <a:srgbClr val="147D78"/>
                </a:solidFill>
              </a:rPr>
              <a:t>3 × 3 = 9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4BD0DA-3F1A-49DC-B5F6-F2837E3C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048125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92A37"/>
                </a:solidFill>
              </a:defRPr>
            </a:defPPr>
            <a:lvl1pPr>
              <a:defRPr sz="2550" b="0">
                <a:solidFill>
                  <a:srgbClr val="192A37"/>
                </a:solidFill>
              </a:defRPr>
            </a:lvl1pPr>
            <a:lvl2pPr>
              <a:defRPr sz="2550" b="0">
                <a:solidFill>
                  <a:srgbClr val="192A37"/>
                </a:solidFill>
              </a:defRPr>
            </a:lvl2pPr>
            <a:lvl3pPr>
              <a:defRPr sz="2550" b="0">
                <a:solidFill>
                  <a:srgbClr val="192A37"/>
                </a:solidFill>
              </a:defRPr>
            </a:lvl3pPr>
            <a:lvl4pPr>
              <a:defRPr sz="2550" b="0">
                <a:solidFill>
                  <a:srgbClr val="192A37"/>
                </a:solidFill>
              </a:defRPr>
            </a:lvl4pPr>
            <a:lvl5pPr>
              <a:defRPr sz="2550" b="0">
                <a:solidFill>
                  <a:srgbClr val="192A37"/>
                </a:solidFill>
              </a:defRPr>
            </a:lvl5pPr>
            <a:lvl6pPr>
              <a:defRPr sz="2550" b="0">
                <a:solidFill>
                  <a:srgbClr val="192A37"/>
                </a:solidFill>
              </a:defRPr>
            </a:lvl6pPr>
            <a:lvl7pPr>
              <a:defRPr sz="2550" b="0">
                <a:solidFill>
                  <a:srgbClr val="192A37"/>
                </a:solidFill>
              </a:defRPr>
            </a:lvl7pPr>
            <a:lvl8pPr>
              <a:defRPr sz="2550" b="0">
                <a:solidFill>
                  <a:srgbClr val="192A37"/>
                </a:solidFill>
              </a:defRPr>
            </a:lvl8pPr>
            <a:lvl9pPr>
              <a:defRPr sz="2550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92A37"/>
                </a:solidFill>
              </a:defRPr>
            </a:pPr>
            <a:r>
              <a:rPr sz="2550" b="0">
                <a:solidFill>
                  <a:srgbClr val="192A37"/>
                </a:solidFill>
              </a:rPr>
              <a:t>9 tektir; yine de bileşiktir.</a:t>
            </a:r>
          </a:p>
        </p:txBody>
      </p:sp>
    </p:spTree>
    <p:extLst>
      <p:ext uri="{BB962C8B-B14F-4D97-AF65-F5344CB8AC3E}">
        <p14:creationId xmlns:p14="http://schemas.microsoft.com/office/powerpoint/2010/main" val="18252343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3ABBD5-9777-46FA-A2DB-07CD1843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551EF-247F-4D10-A11B-1DA7EF3F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FECB54-7918-4446-8600-01C0836D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Bileşiği göstermek kolay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1360B-CEEA-42A4-B845-1E97FAC6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21 için bir ek çarpan çifti yeterlidir.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9C3A4-4D95-4C8F-9565-359462F2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EA214-92AE-4E3D-BD14-512882B7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7ADF1A-1D55-4E3F-B233-06396075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48C4C8-20FA-4033-8223-AE646AB3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1028700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475BD-8CE9-4AFC-B8D9-72F42436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067050"/>
            <a:ext cx="986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21 = 3 × 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04EEC-CC16-40EA-BEED-C1E05009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57625"/>
            <a:ext cx="98679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 ve 21 dışında bir çift var → 21 bileşik.</a:t>
            </a:r>
          </a:p>
        </p:txBody>
      </p:sp>
    </p:spTree>
    <p:extLst>
      <p:ext uri="{BB962C8B-B14F-4D97-AF65-F5344CB8AC3E}">
        <p14:creationId xmlns:p14="http://schemas.microsoft.com/office/powerpoint/2010/main" val="194648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145A74-0B6D-4800-943D-8AAD5A98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32F4F-746C-4927-B7D1-F7EC513C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6ABDB-48C0-43DE-A0A1-79C763FF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Asallığı nasıl kanıtlarız?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1CDB7-AC2E-4E94-83CE-9ACEC4C3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29 için yeni çift kalmadığını açıkla.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B4DAB9-CE84-417E-B94A-3A2220B3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5C9BB-20DB-41EB-A029-39486AB3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5DA363-B800-4CA3-BCEC-9ACE4D9C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66593-EB48-49EC-86FC-48937314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10287000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FAEF67-6A2F-48F7-8CFA-78A343107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067050"/>
            <a:ext cx="986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2, 3, 4, 5 ile dene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ECCDAB-5676-4462-8597-6A58BAA7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57625"/>
            <a:ext cx="9867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Hiçbiri 29’u bölmez. 6 × 6 &gt; 29; arama tamam.</a:t>
            </a:r>
          </a:p>
        </p:txBody>
      </p:sp>
    </p:spTree>
    <p:extLst>
      <p:ext uri="{BB962C8B-B14F-4D97-AF65-F5344CB8AC3E}">
        <p14:creationId xmlns:p14="http://schemas.microsoft.com/office/powerpoint/2010/main" val="12242166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074478F-083C-4C79-91CA-1FF32250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080E3-3263-4328-9E1A-C12E05D4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1D59B-48C3-44FD-ABED-4A20F6E5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Eratosthenes kalburu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62DD4-1B06-47C3-813F-B403AF38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1–30 tablosunda bileşikleri sırayla ele.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820A7-4E97-4309-BB77-7353C7E1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9C5BB-5560-4C83-A1A3-EEFE33BE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BE8A1-945A-4D45-AE53-251B07A9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DCF99-3B08-4460-8E70-9DFABC80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6BF69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2C4CD-94EC-4439-8554-8C5702BB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92A37"/>
                </a:solidFill>
              </a:defRPr>
            </a:defPPr>
            <a:lvl1pPr>
              <a:defRPr sz="1650" b="1">
                <a:solidFill>
                  <a:srgbClr val="192A37"/>
                </a:solidFill>
              </a:defRPr>
            </a:lvl1pPr>
            <a:lvl2pPr>
              <a:defRPr sz="1650" b="1">
                <a:solidFill>
                  <a:srgbClr val="192A37"/>
                </a:solidFill>
              </a:defRPr>
            </a:lvl2pPr>
            <a:lvl3pPr>
              <a:defRPr sz="1650" b="1">
                <a:solidFill>
                  <a:srgbClr val="192A37"/>
                </a:solidFill>
              </a:defRPr>
            </a:lvl3pPr>
            <a:lvl4pPr>
              <a:defRPr sz="1650" b="1">
                <a:solidFill>
                  <a:srgbClr val="192A37"/>
                </a:solidFill>
              </a:defRPr>
            </a:lvl4pPr>
            <a:lvl5pPr>
              <a:defRPr sz="1650" b="1">
                <a:solidFill>
                  <a:srgbClr val="192A37"/>
                </a:solidFill>
              </a:defRPr>
            </a:lvl5pPr>
            <a:lvl6pPr>
              <a:defRPr sz="1650" b="1">
                <a:solidFill>
                  <a:srgbClr val="192A37"/>
                </a:solidFill>
              </a:defRPr>
            </a:lvl6pPr>
            <a:lvl7pPr>
              <a:defRPr sz="1650" b="1">
                <a:solidFill>
                  <a:srgbClr val="192A37"/>
                </a:solidFill>
              </a:defRPr>
            </a:lvl7pPr>
            <a:lvl8pPr>
              <a:defRPr sz="1650" b="1">
                <a:solidFill>
                  <a:srgbClr val="192A37"/>
                </a:solidFill>
              </a:defRPr>
            </a:lvl8pPr>
            <a:lvl9pPr>
              <a:defRPr sz="165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92A37"/>
                </a:solidFill>
              </a:defRPr>
            </a:pPr>
            <a:r>
              <a:rPr sz="1650" b="1">
                <a:solidFill>
                  <a:srgbClr val="192A37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262C3-128F-408C-A971-5D8E0665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0815F9-2C84-46D3-A5A5-86793DA3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40F8F-C679-44E0-903A-77D38A3A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6721C3-B6A9-442D-8A58-BE7D243F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D53E75-9164-42EB-A435-FF19B6DE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E57833-7863-442E-9433-86E87ACD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431ED3-46C4-439C-88E6-05C0BCCE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1E95CD-858A-47BA-90D8-8FAA8C59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72DDAE-9CCF-4FFB-8DC0-9F16D3EA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1297F-21D1-47D5-B2D4-73D8CAD5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4D48AA-177E-4D7B-9C28-E09A85B5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5F38FD-A419-4A47-A525-6E46454F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7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31F2E4-FAE1-438E-899C-B94C4BEE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F32E33-B460-4B5B-B760-09F0D46C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8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C0F5F5-E859-40C8-A517-7C99AA39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29CF64-ADF0-44F0-8AE8-BFA63E48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9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A78C20-DD22-4A2D-8516-AEFF798A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64795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14AE21-0185-4102-89E7-2B6F577F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276225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E67E2F-F260-47F7-BCAA-DDB61AFE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1C8F4C-3DA9-448C-AC9C-9B43133D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11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C756AA-5472-48A9-B636-12EBC31E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74F119B-569A-4AA3-A579-E241F854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6B8F365-F2DA-4765-AC56-4FF1A0C3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4662AC-7A12-4EE0-A8E4-7455376E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13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9969EA4-B25E-4DE0-A7B3-080A48E1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33833B3-9774-4A9A-BF2B-AC2D4CFB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4945650-4129-4090-8247-44A74F2A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9F66C30-CD04-4DD0-8643-9A5D32C5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15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E10790B-9B35-43E4-9A37-C46750A8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75FAF21-DD47-42E4-802A-3B608A1E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16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43DE9AB-D379-4DF7-A6CF-4BB7FE5C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06CCBAF-157E-48DD-AAA5-72A262DF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17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5E8D063-7643-407A-9403-CA129B7C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0F887C9-EF30-4845-B024-41FD4CCA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18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ABCDFC4-0C4C-453E-983F-A3652F99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532B094-7301-4E83-B828-56C2EC8B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19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FE36FE1-CC02-4B13-8096-E4138E7E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533775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B1FDE22-DBEC-4EFF-8A3B-8ECEFE37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648075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20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86E5D10-91DE-491C-BBAF-D571DAAD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E8AF943-114D-4662-B212-51BD9C7A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21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EF0F2FC-6FBF-4AE3-8DDE-3CA3E684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461E428-BCB9-428D-908A-F6A870BA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22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E0CCDA2-54ED-4A7D-AB08-A3AD5F71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6FA62BF-767C-432D-B14F-5B18D283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23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29AAF85-F8C6-4209-B28A-8B21D505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DA92B56-F596-4AFA-B589-59D227D0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24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9C9DFA3-7A90-46C4-B99B-F86489D48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0DD3B03-6539-4A71-9457-CDF20B969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25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2DAB9CA-28FD-474B-8880-456751B3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82477F8-BE74-4D7D-A4F8-CCDECDAB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26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46DD34E-1AF3-4B04-9301-FB824DAE3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53238AE-1AE4-48BF-AA61-0671A37E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27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E14A1D6-798D-4974-8655-FA33A9BE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F569F90-A9B6-4AEF-A03E-F2C5F9C0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28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722BD1B-41A2-42E9-A126-02EBDFE7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BF00DAD-3208-4559-9DF4-918A6402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7D78"/>
                </a:solidFill>
              </a:defRPr>
            </a:defPPr>
            <a:lvl1pPr>
              <a:defRPr sz="1650" b="1">
                <a:solidFill>
                  <a:srgbClr val="147D78"/>
                </a:solidFill>
              </a:defRPr>
            </a:lvl1pPr>
            <a:lvl2pPr>
              <a:defRPr sz="1650" b="1">
                <a:solidFill>
                  <a:srgbClr val="147D78"/>
                </a:solidFill>
              </a:defRPr>
            </a:lvl2pPr>
            <a:lvl3pPr>
              <a:defRPr sz="1650" b="1">
                <a:solidFill>
                  <a:srgbClr val="147D78"/>
                </a:solidFill>
              </a:defRPr>
            </a:lvl3pPr>
            <a:lvl4pPr>
              <a:defRPr sz="1650" b="1">
                <a:solidFill>
                  <a:srgbClr val="147D78"/>
                </a:solidFill>
              </a:defRPr>
            </a:lvl4pPr>
            <a:lvl5pPr>
              <a:defRPr sz="1650" b="1">
                <a:solidFill>
                  <a:srgbClr val="147D78"/>
                </a:solidFill>
              </a:defRPr>
            </a:lvl5pPr>
            <a:lvl6pPr>
              <a:defRPr sz="1650" b="1">
                <a:solidFill>
                  <a:srgbClr val="147D78"/>
                </a:solidFill>
              </a:defRPr>
            </a:lvl6pPr>
            <a:lvl7pPr>
              <a:defRPr sz="1650" b="1">
                <a:solidFill>
                  <a:srgbClr val="147D78"/>
                </a:solidFill>
              </a:defRPr>
            </a:lvl7pPr>
            <a:lvl8pPr>
              <a:defRPr sz="1650" b="1">
                <a:solidFill>
                  <a:srgbClr val="147D78"/>
                </a:solidFill>
              </a:defRPr>
            </a:lvl8pPr>
            <a:lvl9pPr>
              <a:defRPr sz="16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47D78"/>
                </a:solidFill>
              </a:defRPr>
            </a:pPr>
            <a:r>
              <a:rPr sz="1650" b="1">
                <a:solidFill>
                  <a:srgbClr val="147D78"/>
                </a:solidFill>
              </a:rPr>
              <a:t>29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C506473-C272-4F05-9E9F-A112D65F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419600"/>
            <a:ext cx="7048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5E8E7"/>
          </a:solidFill>
          <a:ln xmlns:a="http://schemas.openxmlformats.org/drawingml/2006/main" w="19050">
            <a:solidFill>
              <a:srgbClr val="BFD2CB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6AF04376-605D-45B6-8521-C45C0B0C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4533900"/>
            <a:ext cx="55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52656A"/>
                </a:solidFill>
              </a:defRPr>
            </a:defPPr>
            <a:lvl1pPr>
              <a:defRPr sz="1650" b="1">
                <a:solidFill>
                  <a:srgbClr val="52656A"/>
                </a:solidFill>
              </a:defRPr>
            </a:lvl1pPr>
            <a:lvl2pPr>
              <a:defRPr sz="1650" b="1">
                <a:solidFill>
                  <a:srgbClr val="52656A"/>
                </a:solidFill>
              </a:defRPr>
            </a:lvl2pPr>
            <a:lvl3pPr>
              <a:defRPr sz="1650" b="1">
                <a:solidFill>
                  <a:srgbClr val="52656A"/>
                </a:solidFill>
              </a:defRPr>
            </a:lvl3pPr>
            <a:lvl4pPr>
              <a:defRPr sz="1650" b="1">
                <a:solidFill>
                  <a:srgbClr val="52656A"/>
                </a:solidFill>
              </a:defRPr>
            </a:lvl4pPr>
            <a:lvl5pPr>
              <a:defRPr sz="1650" b="1">
                <a:solidFill>
                  <a:srgbClr val="52656A"/>
                </a:solidFill>
              </a:defRPr>
            </a:lvl5pPr>
            <a:lvl6pPr>
              <a:defRPr sz="1650" b="1">
                <a:solidFill>
                  <a:srgbClr val="52656A"/>
                </a:solidFill>
              </a:defRPr>
            </a:lvl6pPr>
            <a:lvl7pPr>
              <a:defRPr sz="1650" b="1">
                <a:solidFill>
                  <a:srgbClr val="52656A"/>
                </a:solidFill>
              </a:defRPr>
            </a:lvl7pPr>
            <a:lvl8pPr>
              <a:defRPr sz="1650" b="1">
                <a:solidFill>
                  <a:srgbClr val="52656A"/>
                </a:solidFill>
              </a:defRPr>
            </a:lvl8pPr>
            <a:lvl9pPr>
              <a:defRPr sz="1650" b="1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52656A"/>
                </a:solidFill>
              </a:defRPr>
            </a:pPr>
            <a:r>
              <a:rPr sz="1650" b="1">
                <a:solidFill>
                  <a:srgbClr val="52656A"/>
                </a:solidFill>
              </a:rPr>
              <a:t>30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5392776-2BDF-412E-9ECF-4D7A2941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483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1’i ayır · 2, 3, 5’in kendileri dışındaki katlarını çiz</a:t>
            </a:r>
          </a:p>
        </p:txBody>
      </p:sp>
    </p:spTree>
    <p:extLst>
      <p:ext uri="{BB962C8B-B14F-4D97-AF65-F5344CB8AC3E}">
        <p14:creationId xmlns:p14="http://schemas.microsoft.com/office/powerpoint/2010/main" val="9417912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07D9C-1A45-4669-8CCD-4AB99055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0A413-5B20-45D8-9215-19C973AA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074718-3F43-421F-94ED-C3535E20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Kalbur neden burada durur?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900CA-03B2-4F66-8863-99339378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1–30 için 2, 3 ve 5 ile eleme yeterlidir.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F5278-A78E-4C9F-96DF-84EB209C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1CFA8-30F9-4939-BB63-51CB34F7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CA4D4-DBF8-41A3-A012-4E1382A4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029F1-8033-47E4-90F3-8691574F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0"/>
            <a:ext cx="1009650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6A7DF-A93F-4F72-BF43-EC7B615D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67050"/>
            <a:ext cx="9677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6 × 6 = 36 &gt; 30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7AAD8-EF59-4D1B-9D36-14BD6AD7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857625"/>
            <a:ext cx="9677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7’nin 30’a kadar yeni elenecek bir katı kalmaz.</a:t>
            </a:r>
          </a:p>
        </p:txBody>
      </p:sp>
    </p:spTree>
    <p:extLst>
      <p:ext uri="{BB962C8B-B14F-4D97-AF65-F5344CB8AC3E}">
        <p14:creationId xmlns:p14="http://schemas.microsoft.com/office/powerpoint/2010/main" val="34419706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F9D29D-BF49-4E86-AF1E-D66D1B1A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213E2-EA85-4D3F-9546-E9179FC5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2A889-542A-4EFE-8884-AF48BE83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Tartış: doğru mu?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4D4F4-B2F4-4949-8129-494BFACF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“Her tek sayı asaldır.”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41F60F-21CE-4EC4-A748-D44167E8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AF1F6-E6C2-4F7C-9C5F-66AF5C9A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946957-71C2-4E9A-ADDD-F192D217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B6F16-C862-42FF-A4A9-EE2F3B1E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05125"/>
            <a:ext cx="9334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92A37"/>
                </a:solidFill>
              </a:defRPr>
            </a:defPPr>
            <a:lvl1pPr>
              <a:defRPr sz="3300" b="1">
                <a:solidFill>
                  <a:srgbClr val="192A37"/>
                </a:solidFill>
              </a:defRPr>
            </a:lvl1pPr>
            <a:lvl2pPr>
              <a:defRPr sz="3300" b="1">
                <a:solidFill>
                  <a:srgbClr val="192A37"/>
                </a:solidFill>
              </a:defRPr>
            </a:lvl2pPr>
            <a:lvl3pPr>
              <a:defRPr sz="3300" b="1">
                <a:solidFill>
                  <a:srgbClr val="192A37"/>
                </a:solidFill>
              </a:defRPr>
            </a:lvl3pPr>
            <a:lvl4pPr>
              <a:defRPr sz="3300" b="1">
                <a:solidFill>
                  <a:srgbClr val="192A37"/>
                </a:solidFill>
              </a:defRPr>
            </a:lvl4pPr>
            <a:lvl5pPr>
              <a:defRPr sz="3300" b="1">
                <a:solidFill>
                  <a:srgbClr val="192A37"/>
                </a:solidFill>
              </a:defRPr>
            </a:lvl5pPr>
            <a:lvl6pPr>
              <a:defRPr sz="3300" b="1">
                <a:solidFill>
                  <a:srgbClr val="192A37"/>
                </a:solidFill>
              </a:defRPr>
            </a:lvl6pPr>
            <a:lvl7pPr>
              <a:defRPr sz="3300" b="1">
                <a:solidFill>
                  <a:srgbClr val="192A37"/>
                </a:solidFill>
              </a:defRPr>
            </a:lvl7pPr>
            <a:lvl8pPr>
              <a:defRPr sz="3300" b="1">
                <a:solidFill>
                  <a:srgbClr val="192A37"/>
                </a:solidFill>
              </a:defRPr>
            </a:lvl8pPr>
            <a:lvl9pPr>
              <a:defRPr sz="33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92A37"/>
                </a:solidFill>
              </a:defRPr>
            </a:pPr>
            <a:r>
              <a:rPr sz="3300" b="1">
                <a:solidFill>
                  <a:srgbClr val="192A37"/>
                </a:solidFill>
              </a:rPr>
              <a:t>Bir karşı örnek bul.</a:t>
            </a:r>
          </a:p>
          <a:p xmlns:a="http://schemas.openxmlformats.org/drawingml/2006/main">
            <a:pPr>
              <a:defRPr sz="3300" b="1">
                <a:solidFill>
                  <a:srgbClr val="192A37"/>
                </a:solidFill>
              </a:defRPr>
            </a:pPr>
            <a:r>
              <a:rPr sz="3300" b="1">
                <a:solidFill>
                  <a:srgbClr val="192A37"/>
                </a:solidFill>
              </a:rPr>
              <a:t>Dikdörtgenle gerekçelendir.</a:t>
            </a:r>
          </a:p>
        </p:txBody>
      </p:sp>
    </p:spTree>
    <p:extLst>
      <p:ext uri="{BB962C8B-B14F-4D97-AF65-F5344CB8AC3E}">
        <p14:creationId xmlns:p14="http://schemas.microsoft.com/office/powerpoint/2010/main" val="7530823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2F3C3-858E-4586-BA8A-BF3FD32A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D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56456D-8DBD-45A3-97FF-EF0B5249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47D78"/>
                </a:solidFill>
              </a:defRPr>
            </a:defPPr>
            <a:lvl1pPr>
              <a:defRPr sz="1275" b="1">
                <a:solidFill>
                  <a:srgbClr val="147D78"/>
                </a:solidFill>
              </a:defRPr>
            </a:lvl1pPr>
            <a:lvl2pPr>
              <a:defRPr sz="1275" b="1">
                <a:solidFill>
                  <a:srgbClr val="147D78"/>
                </a:solidFill>
              </a:defRPr>
            </a:lvl2pPr>
            <a:lvl3pPr>
              <a:defRPr sz="1275" b="1">
                <a:solidFill>
                  <a:srgbClr val="147D78"/>
                </a:solidFill>
              </a:defRPr>
            </a:lvl3pPr>
            <a:lvl4pPr>
              <a:defRPr sz="1275" b="1">
                <a:solidFill>
                  <a:srgbClr val="147D78"/>
                </a:solidFill>
              </a:defRPr>
            </a:lvl4pPr>
            <a:lvl5pPr>
              <a:defRPr sz="1275" b="1">
                <a:solidFill>
                  <a:srgbClr val="147D78"/>
                </a:solidFill>
              </a:defRPr>
            </a:lvl5pPr>
            <a:lvl6pPr>
              <a:defRPr sz="1275" b="1">
                <a:solidFill>
                  <a:srgbClr val="147D78"/>
                </a:solidFill>
              </a:defRPr>
            </a:lvl6pPr>
            <a:lvl7pPr>
              <a:defRPr sz="1275" b="1">
                <a:solidFill>
                  <a:srgbClr val="147D78"/>
                </a:solidFill>
              </a:defRPr>
            </a:lvl7pPr>
            <a:lvl8pPr>
              <a:defRPr sz="1275" b="1">
                <a:solidFill>
                  <a:srgbClr val="147D78"/>
                </a:solidFill>
              </a:defRPr>
            </a:lvl8pPr>
            <a:lvl9pPr>
              <a:defRPr sz="1275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47D78"/>
                </a:solidFill>
              </a:defRPr>
            </a:pPr>
            <a:r>
              <a:rPr sz="1275" b="1">
                <a:solidFill>
                  <a:srgbClr val="147D78"/>
                </a:solidFill>
              </a:rPr>
              <a:t>DERS 03 · ETKİNLİK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E3914-741B-4FA2-9ABF-5C7D2FFC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57250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2A37"/>
                </a:solidFill>
              </a:defRPr>
            </a:defPPr>
            <a:lvl1pPr>
              <a:defRPr sz="3600" b="1">
                <a:solidFill>
                  <a:srgbClr val="192A37"/>
                </a:solidFill>
              </a:defRPr>
            </a:lvl1pPr>
            <a:lvl2pPr>
              <a:defRPr sz="3600" b="1">
                <a:solidFill>
                  <a:srgbClr val="192A37"/>
                </a:solidFill>
              </a:defRPr>
            </a:lvl2pPr>
            <a:lvl3pPr>
              <a:defRPr sz="3600" b="1">
                <a:solidFill>
                  <a:srgbClr val="192A37"/>
                </a:solidFill>
              </a:defRPr>
            </a:lvl3pPr>
            <a:lvl4pPr>
              <a:defRPr sz="3600" b="1">
                <a:solidFill>
                  <a:srgbClr val="192A37"/>
                </a:solidFill>
              </a:defRPr>
            </a:lvl4pPr>
            <a:lvl5pPr>
              <a:defRPr sz="3600" b="1">
                <a:solidFill>
                  <a:srgbClr val="192A37"/>
                </a:solidFill>
              </a:defRPr>
            </a:lvl5pPr>
            <a:lvl6pPr>
              <a:defRPr sz="3600" b="1">
                <a:solidFill>
                  <a:srgbClr val="192A37"/>
                </a:solidFill>
              </a:defRPr>
            </a:lvl6pPr>
            <a:lvl7pPr>
              <a:defRPr sz="3600" b="1">
                <a:solidFill>
                  <a:srgbClr val="192A37"/>
                </a:solidFill>
              </a:defRPr>
            </a:lvl7pPr>
            <a:lvl8pPr>
              <a:defRPr sz="3600" b="1">
                <a:solidFill>
                  <a:srgbClr val="192A37"/>
                </a:solidFill>
              </a:defRPr>
            </a:lvl8pPr>
            <a:lvl9pPr>
              <a:defRPr sz="3600" b="1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92A37"/>
                </a:solidFill>
              </a:defRPr>
            </a:pPr>
            <a:r>
              <a:rPr sz="3600" b="1">
                <a:solidFill>
                  <a:srgbClr val="192A37"/>
                </a:solidFill>
              </a:rPr>
              <a:t>Çıkış bileti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00ADA-6BB3-458D-B7CA-5248A084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2656A"/>
                </a:solidFill>
              </a:defRPr>
            </a:defPPr>
            <a:lvl1pPr>
              <a:defRPr sz="1950" b="0">
                <a:solidFill>
                  <a:srgbClr val="52656A"/>
                </a:solidFill>
              </a:defRPr>
            </a:lvl1pPr>
            <a:lvl2pPr>
              <a:defRPr sz="1950" b="0">
                <a:solidFill>
                  <a:srgbClr val="52656A"/>
                </a:solidFill>
              </a:defRPr>
            </a:lvl2pPr>
            <a:lvl3pPr>
              <a:defRPr sz="1950" b="0">
                <a:solidFill>
                  <a:srgbClr val="52656A"/>
                </a:solidFill>
              </a:defRPr>
            </a:lvl3pPr>
            <a:lvl4pPr>
              <a:defRPr sz="1950" b="0">
                <a:solidFill>
                  <a:srgbClr val="52656A"/>
                </a:solidFill>
              </a:defRPr>
            </a:lvl4pPr>
            <a:lvl5pPr>
              <a:defRPr sz="1950" b="0">
                <a:solidFill>
                  <a:srgbClr val="52656A"/>
                </a:solidFill>
              </a:defRPr>
            </a:lvl5pPr>
            <a:lvl6pPr>
              <a:defRPr sz="1950" b="0">
                <a:solidFill>
                  <a:srgbClr val="52656A"/>
                </a:solidFill>
              </a:defRPr>
            </a:lvl6pPr>
            <a:lvl7pPr>
              <a:defRPr sz="1950" b="0">
                <a:solidFill>
                  <a:srgbClr val="52656A"/>
                </a:solidFill>
              </a:defRPr>
            </a:lvl7pPr>
            <a:lvl8pPr>
              <a:defRPr sz="1950" b="0">
                <a:solidFill>
                  <a:srgbClr val="52656A"/>
                </a:solidFill>
              </a:defRPr>
            </a:lvl8pPr>
            <a:lvl9pPr>
              <a:defRPr sz="1950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2656A"/>
                </a:solidFill>
              </a:defRPr>
            </a:pPr>
            <a:r>
              <a:rPr sz="1950" b="0">
                <a:solidFill>
                  <a:srgbClr val="52656A"/>
                </a:solidFill>
              </a:rPr>
              <a:t>Kısa yanıtlarını kendi cümlelerinle yaz.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DD30E-4924-49E8-A635-82EACFF0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67450"/>
            <a:ext cx="1104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F0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3A705-F1CB-4BE3-82EF-8438BAF0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56A"/>
                </a:solidFill>
              </a:defRPr>
            </a:defPPr>
            <a:lvl1pPr>
              <a:defRPr sz="1125" b="0">
                <a:solidFill>
                  <a:srgbClr val="52656A"/>
                </a:solidFill>
              </a:defRPr>
            </a:lvl1pPr>
            <a:lvl2pPr>
              <a:defRPr sz="1125" b="0">
                <a:solidFill>
                  <a:srgbClr val="52656A"/>
                </a:solidFill>
              </a:defRPr>
            </a:lvl2pPr>
            <a:lvl3pPr>
              <a:defRPr sz="1125" b="0">
                <a:solidFill>
                  <a:srgbClr val="52656A"/>
                </a:solidFill>
              </a:defRPr>
            </a:lvl3pPr>
            <a:lvl4pPr>
              <a:defRPr sz="1125" b="0">
                <a:solidFill>
                  <a:srgbClr val="52656A"/>
                </a:solidFill>
              </a:defRPr>
            </a:lvl4pPr>
            <a:lvl5pPr>
              <a:defRPr sz="1125" b="0">
                <a:solidFill>
                  <a:srgbClr val="52656A"/>
                </a:solidFill>
              </a:defRPr>
            </a:lvl5pPr>
            <a:lvl6pPr>
              <a:defRPr sz="1125" b="0">
                <a:solidFill>
                  <a:srgbClr val="52656A"/>
                </a:solidFill>
              </a:defRPr>
            </a:lvl6pPr>
            <a:lvl7pPr>
              <a:defRPr sz="1125" b="0">
                <a:solidFill>
                  <a:srgbClr val="52656A"/>
                </a:solidFill>
              </a:defRPr>
            </a:lvl7pPr>
            <a:lvl8pPr>
              <a:defRPr sz="1125" b="0">
                <a:solidFill>
                  <a:srgbClr val="52656A"/>
                </a:solidFill>
              </a:defRPr>
            </a:lvl8pPr>
            <a:lvl9pPr>
              <a:defRPr sz="1125" b="0">
                <a:solidFill>
                  <a:srgbClr val="52656A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56A"/>
                </a:solidFill>
              </a:defRPr>
            </a:pPr>
            <a:r>
              <a:rPr sz="1125" b="0">
                <a:solidFill>
                  <a:srgbClr val="52656A"/>
                </a:solidFill>
              </a:rPr>
              <a:t>Math5 · Asal Sayılar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EBDFDA-21B1-441A-8E34-7351D5F7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61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47D78"/>
                </a:solidFill>
              </a:defRPr>
            </a:defPPr>
            <a:lvl1pPr>
              <a:defRPr sz="1200" b="1">
                <a:solidFill>
                  <a:srgbClr val="147D78"/>
                </a:solidFill>
              </a:defRPr>
            </a:lvl1pPr>
            <a:lvl2pPr>
              <a:defRPr sz="1200" b="1">
                <a:solidFill>
                  <a:srgbClr val="147D78"/>
                </a:solidFill>
              </a:defRPr>
            </a:lvl2pPr>
            <a:lvl3pPr>
              <a:defRPr sz="1200" b="1">
                <a:solidFill>
                  <a:srgbClr val="147D78"/>
                </a:solidFill>
              </a:defRPr>
            </a:lvl3pPr>
            <a:lvl4pPr>
              <a:defRPr sz="1200" b="1">
                <a:solidFill>
                  <a:srgbClr val="147D78"/>
                </a:solidFill>
              </a:defRPr>
            </a:lvl4pPr>
            <a:lvl5pPr>
              <a:defRPr sz="1200" b="1">
                <a:solidFill>
                  <a:srgbClr val="147D78"/>
                </a:solidFill>
              </a:defRPr>
            </a:lvl5pPr>
            <a:lvl6pPr>
              <a:defRPr sz="1200" b="1">
                <a:solidFill>
                  <a:srgbClr val="147D78"/>
                </a:solidFill>
              </a:defRPr>
            </a:lvl6pPr>
            <a:lvl7pPr>
              <a:defRPr sz="1200" b="1">
                <a:solidFill>
                  <a:srgbClr val="147D78"/>
                </a:solidFill>
              </a:defRPr>
            </a:lvl7pPr>
            <a:lvl8pPr>
              <a:defRPr sz="1200" b="1">
                <a:solidFill>
                  <a:srgbClr val="147D78"/>
                </a:solidFill>
              </a:defRPr>
            </a:lvl8pPr>
            <a:lvl9pPr>
              <a:defRPr sz="120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47D78"/>
                </a:solidFill>
              </a:defRPr>
            </a:pPr>
            <a:r>
              <a:rPr sz="1200" b="1">
                <a:solidFill>
                  <a:srgbClr val="147D78"/>
                </a:solidFill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DAEF6-E4F3-48DE-88DB-1C86F284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3238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D7DA7A-4CE4-45E1-95D9-F99A2914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765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590F5-489E-416C-89ED-5B36642E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67125"/>
            <a:ext cx="28194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Asal mı, bileşik mi?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D1B46-2871-4E30-B5C7-D250EAC1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67000"/>
            <a:ext cx="3238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79437-009B-4724-BA0D-05D83496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765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15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371E2-5FE7-482D-9920-8265951B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667125"/>
            <a:ext cx="28194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Yeni bir çarpan çifti bul.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C78A40-ADAE-4174-96F8-749AD2E3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67000"/>
            <a:ext cx="3238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E0F0EA"/>
          </a:solidFill>
          <a:ln xmlns:a="http://schemas.openxmlformats.org/drawingml/2006/main" w="19050">
            <a:solidFill>
              <a:srgbClr val="A8D8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D2D99D-BCEC-4C6E-95E2-7B78DF14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76550"/>
            <a:ext cx="2819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47D78"/>
                </a:solidFill>
              </a:defRPr>
            </a:defPPr>
            <a:lvl1pPr>
              <a:defRPr sz="2550" b="1">
                <a:solidFill>
                  <a:srgbClr val="147D78"/>
                </a:solidFill>
              </a:defRPr>
            </a:lvl1pPr>
            <a:lvl2pPr>
              <a:defRPr sz="2550" b="1">
                <a:solidFill>
                  <a:srgbClr val="147D78"/>
                </a:solidFill>
              </a:defRPr>
            </a:lvl2pPr>
            <a:lvl3pPr>
              <a:defRPr sz="2550" b="1">
                <a:solidFill>
                  <a:srgbClr val="147D78"/>
                </a:solidFill>
              </a:defRPr>
            </a:lvl3pPr>
            <a:lvl4pPr>
              <a:defRPr sz="2550" b="1">
                <a:solidFill>
                  <a:srgbClr val="147D78"/>
                </a:solidFill>
              </a:defRPr>
            </a:lvl4pPr>
            <a:lvl5pPr>
              <a:defRPr sz="2550" b="1">
                <a:solidFill>
                  <a:srgbClr val="147D78"/>
                </a:solidFill>
              </a:defRPr>
            </a:lvl5pPr>
            <a:lvl6pPr>
              <a:defRPr sz="2550" b="1">
                <a:solidFill>
                  <a:srgbClr val="147D78"/>
                </a:solidFill>
              </a:defRPr>
            </a:lvl6pPr>
            <a:lvl7pPr>
              <a:defRPr sz="2550" b="1">
                <a:solidFill>
                  <a:srgbClr val="147D78"/>
                </a:solidFill>
              </a:defRPr>
            </a:lvl7pPr>
            <a:lvl8pPr>
              <a:defRPr sz="2550" b="1">
                <a:solidFill>
                  <a:srgbClr val="147D78"/>
                </a:solidFill>
              </a:defRPr>
            </a:lvl8pPr>
            <a:lvl9pPr>
              <a:defRPr sz="2550" b="1">
                <a:solidFill>
                  <a:srgbClr val="147D78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47D78"/>
                </a:solidFill>
              </a:defRPr>
            </a:pPr>
            <a:r>
              <a:rPr sz="2550" b="1">
                <a:solidFill>
                  <a:srgbClr val="147D78"/>
                </a:solidFill>
              </a:rPr>
              <a:t>Çiftler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60101-D98C-44A2-A439-BD1C5C76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67125"/>
            <a:ext cx="28194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2A37"/>
                </a:solidFill>
              </a:defRPr>
            </a:defPPr>
            <a:lvl1pPr>
              <a:defRPr sz="1875" b="0">
                <a:solidFill>
                  <a:srgbClr val="192A37"/>
                </a:solidFill>
              </a:defRPr>
            </a:lvl1pPr>
            <a:lvl2pPr>
              <a:defRPr sz="1875" b="0">
                <a:solidFill>
                  <a:srgbClr val="192A37"/>
                </a:solidFill>
              </a:defRPr>
            </a:lvl2pPr>
            <a:lvl3pPr>
              <a:defRPr sz="1875" b="0">
                <a:solidFill>
                  <a:srgbClr val="192A37"/>
                </a:solidFill>
              </a:defRPr>
            </a:lvl3pPr>
            <a:lvl4pPr>
              <a:defRPr sz="1875" b="0">
                <a:solidFill>
                  <a:srgbClr val="192A37"/>
                </a:solidFill>
              </a:defRPr>
            </a:lvl4pPr>
            <a:lvl5pPr>
              <a:defRPr sz="1875" b="0">
                <a:solidFill>
                  <a:srgbClr val="192A37"/>
                </a:solidFill>
              </a:defRPr>
            </a:lvl5pPr>
            <a:lvl6pPr>
              <a:defRPr sz="1875" b="0">
                <a:solidFill>
                  <a:srgbClr val="192A37"/>
                </a:solidFill>
              </a:defRPr>
            </a:lvl6pPr>
            <a:lvl7pPr>
              <a:defRPr sz="1875" b="0">
                <a:solidFill>
                  <a:srgbClr val="192A37"/>
                </a:solidFill>
              </a:defRPr>
            </a:lvl7pPr>
            <a:lvl8pPr>
              <a:defRPr sz="1875" b="0">
                <a:solidFill>
                  <a:srgbClr val="192A37"/>
                </a:solidFill>
              </a:defRPr>
            </a:lvl8pPr>
            <a:lvl9pPr>
              <a:defRPr sz="1875" b="0">
                <a:solidFill>
                  <a:srgbClr val="192A37"/>
                </a:solidFill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2A37"/>
                </a:solidFill>
              </a:defRPr>
            </a:pPr>
            <a:r>
              <a:rPr sz="1875" b="0">
                <a:solidFill>
                  <a:srgbClr val="192A37"/>
                </a:solidFill>
              </a:rPr>
              <a:t>2’den büyük çiftler neden asal değil?</a:t>
            </a:r>
          </a:p>
        </p:txBody>
      </p:sp>
    </p:spTree>
    <p:extLst>
      <p:ext uri="{BB962C8B-B14F-4D97-AF65-F5344CB8AC3E}">
        <p14:creationId xmlns:p14="http://schemas.microsoft.com/office/powerpoint/2010/main" val="1837333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2026-10-21T20:35:05.3780000Z</dcterms:created>
  <dcterms:modified xsi:type="dcterms:W3CDTF">2026-10-21T20:35:05.3780000Z</dcterms:modified>
</coreProperties>
</file>